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64;&#1077;&#1088;&#1093;&#1072;&#1085;%20&#1052;&#1201;&#1088;&#1090;&#1072;&#1079;&#1072;-1.mp4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dn.hipwallpaper.com/i/99/20/pyxM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6804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Баянауыл ауданының білім беру бөлімі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2708920"/>
            <a:ext cx="7734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«Оқуға құштар мектеп» республикалық жобасын жүзеге асыру жолдары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22044" y="4776688"/>
            <a:ext cx="526592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«Танымның бар тамашасы –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кітапта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оған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қол жеткізу үшін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кітап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оқудан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жалықпа»</a:t>
            </a:r>
          </a:p>
          <a:p>
            <a:pPr algn="r"/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Абай Құнанбайұлы.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21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kzref.org/2012-jili-alali-medeniet-jene-demalis-sayabafinda-bir-atar-jmi/13383_html_m66f6b4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3993" y="548680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«Оқимыз – сахналаймыз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әдісі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268760"/>
            <a:ext cx="81369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Бір ай бұрын оқуға ұсынылған кітаптар ішінен әр мектеп өздеріне ұнаған үзіндіні ұжыммен, оқушылармен, ата-аналармен бірлесе отырып талқылайды, сосын бір шығарманы сахналап қояды. </a:t>
            </a:r>
          </a:p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latin typeface="Times New Roman" pitchFamily="18" charset="0"/>
                <a:cs typeface="Times New Roman" pitchFamily="18" charset="0"/>
              </a:rPr>
              <a:t>   Желтоқсан мен қаңтар айында Абай Құнанбайұлының «Қыс» пен «Қансонарда бүркітші шығады аңға», ақпан мен наурыз айында Шерхан Мұртазаның «Ай мен Айша» романын сахналады.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96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kzref.org/2012-jili-alali-medeniet-jene-demalis-sayabafinda-bir-atar-jmi/13383_html_m66f6b4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8092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қсаты: </a:t>
            </a:r>
            <a:r>
              <a:rPr lang="kk-KZ" sz="32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қушылардың </a:t>
            </a:r>
            <a:r>
              <a:rPr lang="kk-KZ" sz="32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ойлау, ойға сақтау, жылдам шешім қабылдау 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қабілеттерін дамыту</a:t>
            </a:r>
            <a:r>
              <a:rPr lang="kk-KZ" sz="32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, 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кітап </a:t>
            </a:r>
            <a:r>
              <a:rPr lang="kk-KZ" sz="32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оқуға қызығушылықтарын арттырып, 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оқыған </a:t>
            </a:r>
            <a:r>
              <a:rPr lang="kk-KZ" sz="32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кітабын мазмұндап, кейіпкеріне өзіндік 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мінездеме беру, сахналау арқылы баға </a:t>
            </a:r>
            <a:r>
              <a:rPr lang="kk-KZ" sz="32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беру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Міндеті:</a:t>
            </a:r>
            <a:r>
              <a:rPr lang="kk-KZ" sz="3200" b="1" dirty="0" smtClean="0">
                <a:solidFill>
                  <a:srgbClr val="0000FF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келесі </a:t>
            </a:r>
            <a:r>
              <a:rPr lang="kk-KZ" sz="3200" dirty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тапсырмаға өтуге көмектесетін жауап табу. </a:t>
            </a:r>
            <a:endParaRPr lang="ru-RU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kk-KZ" sz="3200" b="1" dirty="0" smtClean="0">
                <a:solidFill>
                  <a:srgbClr val="FF000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Күтілетін нәтиже: </a:t>
            </a:r>
            <a:r>
              <a:rPr lang="kk-KZ" sz="32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оқушылардың оқу </a:t>
            </a:r>
            <a:r>
              <a:rPr lang="kk-KZ" sz="320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сауаттылықтарын арттыру.</a:t>
            </a:r>
            <a:endParaRPr lang="ru-RU" sz="3200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970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kzref.org/2012-jili-alali-medeniet-jene-demalis-sayabafinda-bir-atar-jmi/13383_html_m66f6b4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548680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Оқушы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қызығушылығын арттыруға арналған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шығармаға жадынамалар жасалады.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адынамалар ата-аналар мен оқушылар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чаттарына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жолданады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Ауылдық жерлерде оқуға ұсынылған әдебиеттер жоқ болуына байланысты білім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алушылар ерекшелігіне сай кітаптар тізімі жасалып, олардың қолжетімділігін қамтамасыз ету үшін электронды нұсқалары дайындалды. Білім алушыларды кітап оқуға тарту үшін әр буын бойынша оқырмандар клубы құрылып, жұмыстарын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бастап кетті. 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kzref.org/2012-jili-alali-medeniet-jene-demalis-sayabafinda-bir-atar-jmi/13383_html_m66f6b4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C:\Users\1\Desktop\1111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0546" y="3270329"/>
            <a:ext cx="2551573" cy="312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5" descr="C:\Users\1\Desktop\1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546" y="476672"/>
            <a:ext cx="2551574" cy="2695228"/>
          </a:xfrm>
          <a:prstGeom prst="rect">
            <a:avLst/>
          </a:prstGeom>
          <a:noFill/>
        </p:spPr>
      </p:pic>
      <p:pic>
        <p:nvPicPr>
          <p:cNvPr id="9" name="Picture 2" descr="D:\Рабочий стол\фотосуреттер\WhatsApp Image 2021-03-14 at 07.51.01 (1).jpeg"/>
          <p:cNvPicPr>
            <a:picLocks noGrp="1"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6136" y="476672"/>
            <a:ext cx="2808312" cy="2695228"/>
          </a:xfrm>
          <a:prstGeom prst="rect">
            <a:avLst/>
          </a:prstGeom>
          <a:noFill/>
        </p:spPr>
      </p:pic>
      <p:pic>
        <p:nvPicPr>
          <p:cNvPr id="10" name="Picture 2" descr="D:\Рабочий стол\фотосуреттер\WhatsApp Image 2021-03-14 at 07.50.55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2305" y="3255552"/>
            <a:ext cx="2648242" cy="3138097"/>
          </a:xfrm>
          <a:prstGeom prst="rect">
            <a:avLst/>
          </a:prstGeom>
          <a:noFill/>
        </p:spPr>
      </p:pic>
      <p:sp>
        <p:nvSpPr>
          <p:cNvPr id="7" name="AutoShape 4" descr="https://apf.mail.ru/cgi-bin/readmsg?id=16125005042086826191;0;3&amp;exif=1&amp;full=1&amp;x-email=bayanaul_roo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https://apf.mail.ru/cgi-bin/readmsg?id=16125005042086826191;0;3&amp;exif=1&amp;full=1&amp;x-email=bayanaul_roo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8" descr="https://apf.mail.ru/cgi-bin/readmsg?id=16125005042086826191;0;3&amp;exif=1&amp;full=1&amp;x-email=bayanaul_roo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05" y="457676"/>
            <a:ext cx="2637433" cy="271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8999"/>
            <a:ext cx="2808312" cy="2964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kzref.org/2012-jili-alali-medeniet-jene-demalis-sayabafinda-bir-atar-jmi/13383_html_m66f6b4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2780928"/>
            <a:ext cx="75205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Назарларыңызға рақмет!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Диас</dc:creator>
  <cp:lastModifiedBy>Диас</cp:lastModifiedBy>
  <cp:revision>19</cp:revision>
  <dcterms:created xsi:type="dcterms:W3CDTF">2021-03-24T12:53:24Z</dcterms:created>
  <dcterms:modified xsi:type="dcterms:W3CDTF">2021-03-25T05:48:18Z</dcterms:modified>
</cp:coreProperties>
</file>